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1945600" cy="32918400"/>
  <p:notesSz cx="13398500" cy="201041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" d="100"/>
          <a:sy n="13" d="100"/>
        </p:scale>
        <p:origin x="15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221FE-80D8-45AA-8795-0ED4BA3BA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4A4AE4-D1CF-42EB-BDC4-A508F706E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996AF-F8B0-4B2E-B052-3556A70007B7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941FE3-2C7A-4959-8EA3-DFD9A564E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228163-9C92-48AC-82BC-69D392201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257FA-958A-44AC-90E4-B85702C06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6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2345CA-689D-48BE-BEEA-3014DCF16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0" y="1752603"/>
            <a:ext cx="1892808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B0C14D-CDEE-4850-A316-31223D762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08760" y="8763000"/>
            <a:ext cx="1892808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F73AB-D41D-4B8C-8CEE-4501B5587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08760" y="30510482"/>
            <a:ext cx="493776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996AF-F8B0-4B2E-B052-3556A70007B7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D7D10-C25F-44FF-A1DE-74BCC8910C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69480" y="30510482"/>
            <a:ext cx="740664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1E072-7A0A-4FD3-9682-B107810A8A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499080" y="30510482"/>
            <a:ext cx="493776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257FA-958A-44AC-90E4-B85702C06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02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71BA9E5-EF0C-458E-A159-0DC774E5B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1D907B-F929-499B-8F4C-7B59C82099E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945600" cy="3291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54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Flugge, Erika</dc:creator>
  <cp:lastModifiedBy>Flugge, Erika</cp:lastModifiedBy>
  <cp:revision>2</cp:revision>
  <dcterms:created xsi:type="dcterms:W3CDTF">2022-09-15T18:50:40Z</dcterms:created>
  <dcterms:modified xsi:type="dcterms:W3CDTF">2022-09-30T12:54:08Z</dcterms:modified>
</cp:coreProperties>
</file>