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32918400" cy="21945600"/>
  <p:notesSz cx="20104100" cy="1340485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9" d="100"/>
          <a:sy n="19" d="100"/>
        </p:scale>
        <p:origin x="512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4CDA-F369-4AC3-8153-8F1872CAA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018FAD-63CF-4207-B24E-9D4D9DD06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B4C15-CB9C-4ECC-9AA5-FE52C76CE6DE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300916-951E-4427-B602-3950E7096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34CE51-E9D0-4FFD-B767-1B0D6DEAA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3D248-1A2B-4411-8D52-8FC0F2627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08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2831BC-D570-4214-BF23-F4E52776F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140" y="1168401"/>
            <a:ext cx="28392120" cy="4241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FEFA42-A756-435E-B5EC-861D9CAAA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63140" y="5842000"/>
            <a:ext cx="28392120" cy="13924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91514-81D3-4791-AF9A-FF311E9E7E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63140" y="20340322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C15-CB9C-4ECC-9AA5-FE52C76CE6DE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620E4-F526-4382-BDA9-3BD67536BF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4220" y="20340322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BF212-221E-4C6B-A247-E9A18EAF8C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48620" y="20340322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3D248-1A2B-4411-8D52-8FC0F2627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4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2468880" rtl="0" eaLnBrk="1" latinLnBrk="0" hangingPunct="1">
        <a:lnSpc>
          <a:spcPct val="90000"/>
        </a:lnSpc>
        <a:spcBef>
          <a:spcPct val="0"/>
        </a:spcBef>
        <a:buNone/>
        <a:defRPr sz="118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7220" indent="-617220" algn="l" defTabSz="2468880" rtl="0" eaLnBrk="1" latinLnBrk="0" hangingPunct="1">
        <a:lnSpc>
          <a:spcPct val="90000"/>
        </a:lnSpc>
        <a:spcBef>
          <a:spcPts val="27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555498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78942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925830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10492740" indent="-617220" algn="l" defTabSz="2468880" rtl="0" eaLnBrk="1" latinLnBrk="0" hangingPunct="1">
        <a:lnSpc>
          <a:spcPct val="90000"/>
        </a:lnSpc>
        <a:spcBef>
          <a:spcPts val="1350"/>
        </a:spcBef>
        <a:buFont typeface="Arial" panose="020B0604020202020204" pitchFamily="34" charset="0"/>
        <a:buChar char="•"/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2pPr>
      <a:lvl3pPr marL="24688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3pPr>
      <a:lvl4pPr marL="37033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5pPr>
      <a:lvl6pPr marL="617220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6pPr>
      <a:lvl7pPr marL="740664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7pPr>
      <a:lvl8pPr marL="864108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8pPr>
      <a:lvl9pPr marL="9875520" algn="l" defTabSz="2468880" rtl="0" eaLnBrk="1" latinLnBrk="0" hangingPunct="1">
        <a:defRPr sz="4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35E302C-CD0A-4F2E-97FF-EEA99F1E1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3870BA-1B37-48AD-91C7-18B1410187A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918400" cy="219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13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Flugge, Erika</dc:creator>
  <cp:lastModifiedBy>Flugge, Erika</cp:lastModifiedBy>
  <cp:revision>2</cp:revision>
  <dcterms:created xsi:type="dcterms:W3CDTF">2022-09-15T18:49:58Z</dcterms:created>
  <dcterms:modified xsi:type="dcterms:W3CDTF">2022-09-30T12:52:47Z</dcterms:modified>
</cp:coreProperties>
</file>